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D9CA35-ADB8-43DC-B2B0-3BBE04C018C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0642DF-C61B-45BE-A436-4B0F1358EB7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chemistry.ru/course/content/models/screensh/detergent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86764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Times"/>
              </a:rPr>
              <a:t>Липиды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121F48"/>
              </a:solidFill>
              <a:effectLst/>
              <a:latin typeface="Times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21F48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Липиды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Arial" pitchFamily="34" charset="0"/>
              </a:rPr>
              <a:t> (жиры) – соединения, которые организм вырабатывает для запасания энергии впрок. Они представляют собой сложные эфиры высших жирных карбоновых кислот и глицерина (1,2,3-тригидроксипропана):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16-024-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132856"/>
            <a:ext cx="235740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987824" y="1844824"/>
            <a:ext cx="576064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R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, R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могут быть одинаковыми или разными и включать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алкановые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или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алкеновые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углеводородные радикалы. Жиры животного происхождения обычно твердые и содержат преимущественно насыщенные жирные кислоты. Растительные жиры (масла) обычно содержат ненасыщенные жирные кислоты в цис-форме относительно двойной связи. Двойных связей может быть одна в олеиновой кислоте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COOH (кукурузное масло), две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линолевой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кислоте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COOH (хлопковое масло), три в линоленовой кислоте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COOH (льняное масло).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95536" y="6021288"/>
            <a:ext cx="72362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При гидрировании из жидких растительных масел получают твердые жиры (маргарин, различные растительные жиры).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1267" grpId="0"/>
      <p:bldP spid="112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3" name="Picture 1" descr="lip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2" y="0"/>
            <a:ext cx="499255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63888" y="260648"/>
          <a:ext cx="6096000" cy="36957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Модель 13.1.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Липосомы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611560" y="3789040"/>
            <a:ext cx="81713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Жиры и масла в организме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гидролизуются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под действием ферментов, называемых липазами, на глицерин и карбоновые кислоты. Процесс гидролиза ускоряется под действием желчных солей, выделяемых желчным пузырем.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Сложные эфиры, содержащие фосфаты, называют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фосфолипидами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К липидам относят различные воски. Пчелиный воск – сложный эфир пальмитиновой кислоты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COOH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мирицилового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спирта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59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OH. Спермацет – сложный эфир пальмитиновой кислоты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цетилового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 спирта C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15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31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CH</a:t>
            </a:r>
            <a:r>
              <a:rPr kumimoji="0" lang="ru-RU" sz="2000" b="0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-52"/>
                <a:ea typeface="Times New Roman" pitchFamily="18" charset="0"/>
                <a:cs typeface="Arial" pitchFamily="34" charset="0"/>
              </a:rPr>
              <a:t>OH, содержится в голове кашалота.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0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5445224"/>
          <a:ext cx="6096000" cy="67818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"/>
                          <a:ea typeface="Times New Roman"/>
                          <a:cs typeface="Times New Roman"/>
                        </a:rPr>
                        <a:t>Модель 13.2. Моющие средства 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1377" name="Picture 1" descr="http://chemistry.ru/course/content/models/screensh/detergent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-1" y="0"/>
            <a:ext cx="7164288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200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Слайд 1</vt:lpstr>
      <vt:lpstr>Слайд 2</vt:lpstr>
      <vt:lpstr>Слайд 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2011-12-18T15:27:32Z</dcterms:created>
  <dcterms:modified xsi:type="dcterms:W3CDTF">2011-12-18T17:06:49Z</dcterms:modified>
</cp:coreProperties>
</file>